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59" d="100"/>
          <a:sy n="59" d="100"/>
        </p:scale>
        <p:origin x="-1734" y="-2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071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602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404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053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46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31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089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777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214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590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69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5EFB8-FB2A-43A3-8500-D1B11BE4625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079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kmurano\AppData\Local\Microsoft\Windows\Temporary Internet Files\Content.IE5\3KSSA46Q\MC900023995[1].wm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316785"/>
            <a:ext cx="1965938" cy="107203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3894973" y="5773051"/>
            <a:ext cx="10725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7 continents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498712" y="228600"/>
            <a:ext cx="5867400" cy="20574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Save the Date…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You &amp; Your Family Are</a:t>
            </a:r>
            <a:br>
              <a:rPr lang="en-US" sz="3600" b="1" dirty="0" smtClean="0">
                <a:latin typeface="Arial" pitchFamily="34" charset="0"/>
                <a:cs typeface="Arial" pitchFamily="34" charset="0"/>
              </a:rPr>
            </a:b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Invited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…to Travel &amp; Experience the World </a:t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with SHL Faculty and Students!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45629" y="8551561"/>
            <a:ext cx="23209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For more information please contact: </a:t>
            </a:r>
          </a:p>
          <a:p>
            <a:r>
              <a:rPr lang="en-US" sz="1000" dirty="0" smtClean="0"/>
              <a:t>Mrs. Denise Dunbar, Grade 5</a:t>
            </a:r>
          </a:p>
          <a:p>
            <a:r>
              <a:rPr lang="en-US" sz="1000" dirty="0" smtClean="0"/>
              <a:t>Ms. Karen </a:t>
            </a:r>
            <a:r>
              <a:rPr lang="en-US" sz="1000" dirty="0" err="1" smtClean="0"/>
              <a:t>Murano</a:t>
            </a:r>
            <a:r>
              <a:rPr lang="en-US" sz="1000" dirty="0" smtClean="0"/>
              <a:t>, FLES Spanish</a:t>
            </a:r>
            <a:endParaRPr lang="en-US" sz="1000" dirty="0"/>
          </a:p>
        </p:txBody>
      </p:sp>
      <p:sp>
        <p:nvSpPr>
          <p:cNvPr id="2" name="TextBox 1"/>
          <p:cNvSpPr txBox="1"/>
          <p:nvPr/>
        </p:nvSpPr>
        <p:spPr>
          <a:xfrm>
            <a:off x="-41019" y="7001971"/>
            <a:ext cx="685799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____________________________________________________</a:t>
            </a:r>
          </a:p>
          <a:p>
            <a:pPr algn="ctr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Please Return By:  Wed. April 30, 2014</a:t>
            </a:r>
          </a:p>
          <a:p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Student Name ____________________Teacher ____________________</a:t>
            </a:r>
          </a:p>
          <a:p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I will attend __________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Attending Parent Name ____________________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	</a:t>
            </a:r>
          </a:p>
          <a:p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http://lh6.ggpht.com/-Fe-WCK9Dv_k/Tf4NDxlMdgI/AAAAAAAAAjk/tDWIUzEu96c/s720/Prueba%252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905" y="2524923"/>
            <a:ext cx="1906343" cy="118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-1892" y="3369993"/>
            <a:ext cx="3012361" cy="6781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Peruvian Dance Group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Featuring two SHL students!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32736" y="3234916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Tae Kwan 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3858878" y="4113203"/>
            <a:ext cx="2636774" cy="718554"/>
          </a:xfrm>
        </p:spPr>
        <p:txBody>
          <a:bodyPr>
            <a:noAutofit/>
          </a:bodyPr>
          <a:lstStyle/>
          <a:p>
            <a:pPr algn="l"/>
            <a:r>
              <a:rPr lang="en-US" sz="1600" dirty="0" err="1" smtClean="0">
                <a:solidFill>
                  <a:schemeClr val="tx1"/>
                </a:solidFill>
              </a:rPr>
              <a:t>Bunnell</a:t>
            </a:r>
            <a:r>
              <a:rPr lang="en-US" sz="1600" dirty="0" smtClean="0">
                <a:solidFill>
                  <a:schemeClr val="tx1"/>
                </a:solidFill>
              </a:rPr>
              <a:t> High School’s  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“</a:t>
            </a:r>
            <a:r>
              <a:rPr lang="en-US" sz="1600" dirty="0" smtClean="0">
                <a:solidFill>
                  <a:schemeClr val="tx1"/>
                </a:solidFill>
              </a:rPr>
              <a:t>Main </a:t>
            </a:r>
            <a:r>
              <a:rPr lang="en-US" sz="1600" dirty="0" smtClean="0">
                <a:solidFill>
                  <a:schemeClr val="tx1"/>
                </a:solidFill>
              </a:rPr>
              <a:t>Attraction” Step </a:t>
            </a:r>
            <a:r>
              <a:rPr lang="en-US" sz="1600" dirty="0" smtClean="0">
                <a:solidFill>
                  <a:schemeClr val="tx1"/>
                </a:solidFill>
              </a:rPr>
              <a:t>Team</a:t>
            </a:r>
          </a:p>
          <a:p>
            <a:pPr algn="l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4068792" y="6392831"/>
            <a:ext cx="2697746" cy="6091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Travel to grade level classroom displays &amp; visit all seven continents!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ts1.mm.bing.net/th?&amp;id=HN.607994668600394467&amp;w=300&amp;h=300&amp;c=0&amp;pid=1.9&amp;rs=0&amp;p=0&amp;url=http%3A%2F%2Fwww.ctnow.com%2Fabout%2Fstudentnews%2Fctn-pictures-stratford-step-team-20120503%2C0%2C1188923.photogaller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889" y="2937853"/>
            <a:ext cx="1946020" cy="1110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C:\Documents and Settings\muranok\Local Settings\Temporary Internet Files\Content.IE5\GR7UNDK7\MC900435175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2" y="4158246"/>
            <a:ext cx="959065" cy="1158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89258" y="4737515"/>
            <a:ext cx="34608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latin typeface="Arial" pitchFamily="34" charset="0"/>
                <a:cs typeface="Arial" pitchFamily="34" charset="0"/>
              </a:rPr>
              <a:t>Polanie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 Folkloric Dancing</a:t>
            </a:r>
          </a:p>
          <a:p>
            <a:r>
              <a:rPr lang="en-US" dirty="0"/>
              <a:t>Traditional Dance of Poland</a:t>
            </a:r>
          </a:p>
          <a:p>
            <a:r>
              <a:rPr lang="en-US" dirty="0"/>
              <a:t>Featuring three SHL students!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8600" y="5896161"/>
            <a:ext cx="2491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SHL Multicultural Evening Performance</a:t>
            </a:r>
          </a:p>
          <a:p>
            <a:r>
              <a:rPr lang="en-US" b="1" dirty="0" smtClean="0"/>
              <a:t>Thursday May 1</a:t>
            </a:r>
            <a:r>
              <a:rPr lang="en-US" b="1" smtClean="0"/>
              <a:t>,  2014 </a:t>
            </a:r>
            <a:r>
              <a:rPr lang="en-US" b="1" dirty="0" smtClean="0"/>
              <a:t>2014  6:00-7:30  P.M.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8092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106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Save the Date… You &amp; Your Family Are Invited …to Travel &amp; Experience the World  with SHL Faculty and Students!</vt:lpstr>
    </vt:vector>
  </TitlesOfParts>
  <Company>Stratford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Save the Date… You &amp; Your Family  Are Invited …to Travel &amp; Experience the World  with SHL Faculty and Students!</dc:title>
  <dc:creator>Karen Muranok</dc:creator>
  <cp:lastModifiedBy>muranok</cp:lastModifiedBy>
  <cp:revision>16</cp:revision>
  <cp:lastPrinted>2014-04-21T15:47:58Z</cp:lastPrinted>
  <dcterms:created xsi:type="dcterms:W3CDTF">2013-04-11T13:08:36Z</dcterms:created>
  <dcterms:modified xsi:type="dcterms:W3CDTF">2014-04-22T17:51:45Z</dcterms:modified>
</cp:coreProperties>
</file>